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4" r:id="rId3"/>
    <p:sldId id="260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89" r:id="rId18"/>
    <p:sldId id="290" r:id="rId19"/>
    <p:sldId id="291" r:id="rId20"/>
    <p:sldId id="292" r:id="rId21"/>
    <p:sldId id="319" r:id="rId22"/>
    <p:sldId id="293" r:id="rId23"/>
    <p:sldId id="294" r:id="rId24"/>
    <p:sldId id="295" r:id="rId25"/>
    <p:sldId id="314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5" r:id="rId35"/>
    <p:sldId id="304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5" r:id="rId44"/>
    <p:sldId id="316" r:id="rId45"/>
    <p:sldId id="317" r:id="rId46"/>
    <p:sldId id="321" r:id="rId47"/>
    <p:sldId id="320" r:id="rId48"/>
    <p:sldId id="313" r:id="rId49"/>
    <p:sldId id="27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6F400-F6DF-4143-A344-514BB8259B86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0F8BB-0DE7-4423-894D-21A357B2F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1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5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5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4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9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6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3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26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9FA4A-C808-4981-8BA9-64217A6CCEA7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CD101-B1BB-4B23-B63C-F89ED867C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5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-system.ir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64405"/>
            <a:ext cx="12192000" cy="174555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Stepper Motor</a:t>
            </a:r>
            <a:br>
              <a:rPr lang="en-US" dirty="0"/>
            </a:br>
            <a:r>
              <a:rPr lang="en-US" dirty="0"/>
              <a:t>Configuration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72993"/>
          </a:xfrm>
        </p:spPr>
        <p:txBody>
          <a:bodyPr/>
          <a:lstStyle/>
          <a:p>
            <a:r>
              <a:rPr lang="en-US" dirty="0"/>
              <a:t>Lecturer: Reza </a:t>
            </a:r>
            <a:r>
              <a:rPr lang="en-US" dirty="0" err="1"/>
              <a:t>Arjmandi</a:t>
            </a:r>
            <a:endParaRPr lang="en-US" dirty="0"/>
          </a:p>
          <a:p>
            <a:r>
              <a:rPr lang="en-US" dirty="0"/>
              <a:t>Autumn 2015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08020"/>
            <a:ext cx="510003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Lecture 7:</a:t>
            </a:r>
          </a:p>
          <a:p>
            <a:r>
              <a:rPr lang="en-US" dirty="0"/>
              <a:t>Introduction Stepper Motor Configuration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53" y="164162"/>
            <a:ext cx="1223493" cy="15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4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Motor-Unipolar-Half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Step1: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03867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44" y="2224958"/>
            <a:ext cx="7863156" cy="34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0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Motor-Unipolar-Half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Step2: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636103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95" y="2281773"/>
            <a:ext cx="8028405" cy="381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Motor-Unipolar-Half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Step7: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161579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34" y="2510318"/>
            <a:ext cx="7988166" cy="3298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8383" y="5449206"/>
            <a:ext cx="457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5526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Motor-Unipolar-Half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Step8: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292885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239" y="2339545"/>
            <a:ext cx="7733871" cy="362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8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Motor-Unipolar-Half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2669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Half Step: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08181"/>
              </p:ext>
            </p:extLst>
          </p:nvPr>
        </p:nvGraphicFramePr>
        <p:xfrm>
          <a:off x="4275786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0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44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Two Phase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6933" y="1004553"/>
            <a:ext cx="11251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در روش تمام پله (تک فاز) تنها یک سیم پیچ موتور آهنربا شده و بنابراین جریان نسبتا کمی مصرف میشود،</a:t>
            </a:r>
            <a:endParaRPr lang="en-US" sz="2400" b="1" dirty="0">
              <a:cs typeface="B Nazanin" panose="00000400000000000000" pitchFamily="2" charset="-78"/>
            </a:endParaRP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 در صورتی که نیاز به گشتاور بیشتری باشد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میتوان دو سیم پیچ را به طور همزمان تحریک کرد.</a:t>
            </a:r>
            <a:endParaRPr lang="en-US" sz="2400" b="1" dirty="0">
              <a:cs typeface="B Nazanin" panose="00000400000000000000" pitchFamily="2" charset="-78"/>
            </a:endParaRP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 در این حالت گشتاور ایجاد شده حدود 40 درصد بیشتر بوده، در حالی که توان مصرفی تقریبا دو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برابر است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13" y="2781836"/>
            <a:ext cx="7972773" cy="35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Two Phase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227" y="2273120"/>
            <a:ext cx="7972773" cy="3522372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24171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Step1:</a:t>
            </a:r>
          </a:p>
        </p:txBody>
      </p:sp>
    </p:spTree>
    <p:extLst>
      <p:ext uri="{BB962C8B-B14F-4D97-AF65-F5344CB8AC3E}">
        <p14:creationId xmlns:p14="http://schemas.microsoft.com/office/powerpoint/2010/main" val="277344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Two Phase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648572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822" y="2458389"/>
            <a:ext cx="8032178" cy="342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Two Phase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02135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Step3: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70" y="2215089"/>
            <a:ext cx="7941972" cy="35390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98536" y="5423448"/>
            <a:ext cx="457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349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Two Phase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072141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Step4: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34" y="2202209"/>
            <a:ext cx="8048166" cy="35417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56867" y="5371932"/>
            <a:ext cx="457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049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Coil magnet</a:t>
            </a:r>
          </a:p>
        </p:txBody>
      </p:sp>
      <p:pic>
        <p:nvPicPr>
          <p:cNvPr id="7" name="Picture 2" descr="http://www.sciencebuddies.org/Files/2595/3/Elec_img0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618" y="1137806"/>
            <a:ext cx="4975407" cy="537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4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Two Phase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423482"/>
              </p:ext>
            </p:extLst>
          </p:nvPr>
        </p:nvGraphicFramePr>
        <p:xfrm>
          <a:off x="4405423" y="2541833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6151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Unipolar &amp; Two Phase:</a:t>
            </a:r>
          </a:p>
        </p:txBody>
      </p:sp>
    </p:spTree>
    <p:extLst>
      <p:ext uri="{BB962C8B-B14F-4D97-AF65-F5344CB8AC3E}">
        <p14:creationId xmlns:p14="http://schemas.microsoft.com/office/powerpoint/2010/main" val="328445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Motor-Number of Steps per Rotation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795"/>
            <a:ext cx="3709545" cy="51580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5745" y="1109429"/>
            <a:ext cx="90316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یکی از روش‌هایی که میتوان به گام های کوچکتری دست یافت این است که مطابق شکل، روتور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قطب های </a:t>
            </a:r>
            <a:r>
              <a:rPr lang="en-US" sz="2400" dirty="0">
                <a:cs typeface="B Nazanin" panose="00000400000000000000" pitchFamily="2" charset="-78"/>
              </a:rPr>
              <a:t>N</a:t>
            </a:r>
            <a:r>
              <a:rPr lang="fa-IR" sz="2400" dirty="0">
                <a:cs typeface="B Nazanin" panose="00000400000000000000" pitchFamily="2" charset="-78"/>
              </a:rPr>
              <a:t> و </a:t>
            </a:r>
            <a:r>
              <a:rPr lang="en-US" sz="2400" dirty="0">
                <a:cs typeface="B Nazanin" panose="00000400000000000000" pitchFamily="2" charset="-78"/>
              </a:rPr>
              <a:t>S</a:t>
            </a:r>
            <a:r>
              <a:rPr lang="fa-IR" sz="2400" dirty="0">
                <a:cs typeface="B Nazanin" panose="00000400000000000000" pitchFamily="2" charset="-78"/>
              </a:rPr>
              <a:t> بیشتری داشته باشد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درجه‌ی موتور یا تعداد گام ها در یک دور، یکی از مهم ترین مشخصه‌های یک موتور پله‌ای است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به عنوان مثال یک موتور پله‌ای با زاویه‌ی </a:t>
            </a:r>
            <a:r>
              <a:rPr lang="en-US" sz="2400" dirty="0">
                <a:cs typeface="B Nazanin" panose="00000400000000000000" pitchFamily="2" charset="-78"/>
              </a:rPr>
              <a:t>7.5</a:t>
            </a:r>
            <a:r>
              <a:rPr lang="fa-IR" sz="2400" dirty="0">
                <a:cs typeface="B Nazanin" panose="00000400000000000000" pitchFamily="2" charset="-78"/>
              </a:rPr>
              <a:t> درجه، دارای 48 گام در یک دور است</a:t>
            </a:r>
          </a:p>
          <a:p>
            <a:pPr algn="r" rtl="1"/>
            <a:r>
              <a:rPr lang="en-US" sz="2400" dirty="0">
                <a:cs typeface="B Nazanin" panose="00000400000000000000" pitchFamily="2" charset="-78"/>
              </a:rPr>
              <a:t>360 / 7.5 =48</a:t>
            </a: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676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Motor-Driver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80" y="2703648"/>
            <a:ext cx="5668894" cy="2724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879" y="2358787"/>
            <a:ext cx="40290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2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Motor-Example1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7246" y="721216"/>
            <a:ext cx="5830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/>
              <a:t>راه اندازی موتور استپ با استفاده از </a:t>
            </a:r>
            <a:r>
              <a:rPr lang="en-US" sz="2800" dirty="0"/>
              <a:t>ULN2003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" y="1405316"/>
            <a:ext cx="10723808" cy="5452684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48002"/>
              </p:ext>
            </p:extLst>
          </p:nvPr>
        </p:nvGraphicFramePr>
        <p:xfrm>
          <a:off x="4300855" y="1566407"/>
          <a:ext cx="3052980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10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5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1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step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A2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B2</a:t>
                      </a:r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11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1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112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214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20933"/>
              </p:ext>
            </p:extLst>
          </p:nvPr>
        </p:nvGraphicFramePr>
        <p:xfrm>
          <a:off x="7493360" y="1574593"/>
          <a:ext cx="2938530" cy="18288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87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51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step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A2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B2</a:t>
                      </a:r>
                      <a:endParaRPr lang="en-US" sz="1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5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/>
                        <a:t>1</a:t>
                      </a:r>
                      <a:endParaRPr 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5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18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43706" y="1210281"/>
            <a:ext cx="145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CW Rotation: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44386" y="1205261"/>
            <a:ext cx="157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CCW Rotation:</a:t>
            </a:r>
          </a:p>
        </p:txBody>
      </p:sp>
    </p:spTree>
    <p:extLst>
      <p:ext uri="{BB962C8B-B14F-4D97-AF65-F5344CB8AC3E}">
        <p14:creationId xmlns:p14="http://schemas.microsoft.com/office/powerpoint/2010/main" val="1727250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Motor-Example1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67246" y="721216"/>
            <a:ext cx="5830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/>
              <a:t>راه اندازی موتور استپ با استفاده از </a:t>
            </a:r>
            <a:r>
              <a:rPr lang="en-US" sz="2800" dirty="0"/>
              <a:t>ULN2003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710" y="1249008"/>
            <a:ext cx="5434276" cy="42780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ioavr.h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intrinsics.h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CW_Rotate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CCW_Rotate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char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i,j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main(void)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DDRB=0xFF;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while(1)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CW_Rotate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delay_cycles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(500000);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CCW_Rotate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7246" y="1244436"/>
            <a:ext cx="5434276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CW_Rotate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=1;i&lt;=12;i++)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for(j=1;j&lt;=8;j=j*2)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PORTB=~j;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__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delay_cycles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(100000);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CCW_Rotate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for(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=1;i&lt;=12;i++)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for(j=8;j&gt;=1;j=j/2)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PORTB=~j;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__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delay_cycles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(100000);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7861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Motor-L297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47" y="847725"/>
            <a:ext cx="60102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31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Single Phase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546" y="824248"/>
            <a:ext cx="11745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دارای 4 سیم</a:t>
            </a:r>
            <a:endParaRPr lang="en-US" sz="24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فازها سر وسط ندارند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موتور تک قطبی 6 سیم را میتوان با صرف نظر کردن از دو سیم سر وسط به عنوان موتور دوقطبی استفاده کرد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نداشتن سر وسط هر فاز، یکی از مزیت‌های موتورهای دو قطبی است به این علت که جریان از تمام سیم پیچ یک فاز عبور کرده و در نتیجه میدان مغناطیسی قوی تری ایجاد میشود که این مسئله باعث افزایش گشتاور ایجاد شده توسط موتور میشود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56" y="2952267"/>
            <a:ext cx="3744291" cy="37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Single Phase-Full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32028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Step1: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51" y="2203672"/>
            <a:ext cx="7548975" cy="34501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58748" y="3154017"/>
            <a:ext cx="39756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31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Single Phase-Full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921784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618" y="2021982"/>
            <a:ext cx="7843033" cy="37033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8748" y="3154017"/>
            <a:ext cx="39756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Single Phase-Full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Step3: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93230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27302" y="2485624"/>
            <a:ext cx="283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53060" y="3636361"/>
            <a:ext cx="283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/>
          <a:stretch/>
        </p:blipFill>
        <p:spPr>
          <a:xfrm>
            <a:off x="4687603" y="2192485"/>
            <a:ext cx="7288831" cy="34725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58748" y="3154017"/>
            <a:ext cx="39756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1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34" y="1468190"/>
            <a:ext cx="4332388" cy="448683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9094747">
            <a:off x="6401548" y="2335244"/>
            <a:ext cx="2629770" cy="40963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94" y="1311965"/>
            <a:ext cx="4700300" cy="50482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99122" y="793260"/>
            <a:ext cx="5647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Rotor</a:t>
            </a:r>
            <a:r>
              <a:rPr lang="fa-IR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fa-IR" sz="36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3600" b="1" dirty="0">
                <a:solidFill>
                  <a:srgbClr val="FF0000"/>
                </a:solidFill>
                <a:sym typeface="Wingdings" panose="05000000000000000000" pitchFamily="2" charset="2"/>
              </a:rPr>
              <a:t>Permanent magnet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72778" y="4391534"/>
            <a:ext cx="5214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Stator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contain: 2 coil Magnet or 2 phase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4865" y="1868556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Phase A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554865" y="4883976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Phase A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078167" y="3409856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Phase B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378150" y="340985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Phase 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1707" y="3603885"/>
            <a:ext cx="23918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F0000"/>
                </a:solidFill>
              </a:rPr>
              <a:t>Phase Order: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Unipolar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Bipolar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Bifilar</a:t>
            </a:r>
          </a:p>
        </p:txBody>
      </p:sp>
    </p:spTree>
    <p:extLst>
      <p:ext uri="{BB962C8B-B14F-4D97-AF65-F5344CB8AC3E}">
        <p14:creationId xmlns:p14="http://schemas.microsoft.com/office/powerpoint/2010/main" val="298371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/>
      <p:bldP spid="16" grpId="1"/>
      <p:bldP spid="16" grpId="2"/>
      <p:bldP spid="17" grpId="0"/>
      <p:bldP spid="20" grpId="0"/>
      <p:bldP spid="122" grpId="0"/>
      <p:bldP spid="123" grpId="0"/>
      <p:bldP spid="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"/>
          <a:stretch/>
        </p:blipFill>
        <p:spPr>
          <a:xfrm>
            <a:off x="4272992" y="2033693"/>
            <a:ext cx="7803098" cy="35943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Single Phase-Full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Step4: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05974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09139" y="5335681"/>
            <a:ext cx="283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23020" y="5115217"/>
            <a:ext cx="283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-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8748" y="3154017"/>
            <a:ext cx="397565" cy="357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3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Single Phase-Full Step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062" y="891706"/>
            <a:ext cx="6218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Bipolar &amp; Single Phase: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183062"/>
              </p:ext>
            </p:extLst>
          </p:nvPr>
        </p:nvGraphicFramePr>
        <p:xfrm>
          <a:off x="3902299" y="2477438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2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Motor-Bipolar-Half Step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524144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Step1: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51" y="2203672"/>
            <a:ext cx="7548975" cy="34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89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Motor-Bipolar-Half Step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103004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Step2: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474" y="2133814"/>
            <a:ext cx="7701419" cy="399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9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Motor-Bipolar-Half Step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065378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Step3: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967" y="2163650"/>
            <a:ext cx="7843033" cy="370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4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Motor-Bipolar-Half Step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837600"/>
              </p:ext>
            </p:extLst>
          </p:nvPr>
        </p:nvGraphicFramePr>
        <p:xfrm>
          <a:off x="206062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Step8: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21" y="2067057"/>
            <a:ext cx="7850327" cy="40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39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6062" y="891706"/>
            <a:ext cx="5353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Bipolar &amp; Half Step: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Motor-Bipolar-Half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65897"/>
              </p:ext>
            </p:extLst>
          </p:nvPr>
        </p:nvGraphicFramePr>
        <p:xfrm>
          <a:off x="4507606" y="1722703"/>
          <a:ext cx="3905160" cy="498691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84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Phase-Full Step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210" y="1004553"/>
            <a:ext cx="11317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در روش تمام پله (تک فاز) تنها یک فازموتور آهنربا شده، در صورتی که نیاز به گشتاور بیشتری باشد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میتوان</a:t>
            </a: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 دو سیم پیچ را به طور همزمان تحریک کرد.</a:t>
            </a:r>
            <a:endParaRPr lang="en-US" sz="2400" b="1" dirty="0">
              <a:cs typeface="B Nazanin" panose="00000400000000000000" pitchFamily="2" charset="-78"/>
            </a:endParaRPr>
          </a:p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 در این حالت گشتاور ایجاد شده حدود 40 درصد بیشتر بوده، در حالی که توان مصرفی تقریبا دو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fa-IR" sz="2400" b="1" dirty="0">
                <a:cs typeface="B Nazanin" panose="00000400000000000000" pitchFamily="2" charset="-78"/>
              </a:rPr>
              <a:t>برابر است</a:t>
            </a: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6841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Phase-Full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Step1: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359713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748" y="2120936"/>
            <a:ext cx="7577328" cy="39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3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Phase-Full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Step2: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873947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33" y="2105694"/>
            <a:ext cx="7478058" cy="38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Single Phase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45" y="2743200"/>
            <a:ext cx="9919703" cy="39627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546" y="824248"/>
            <a:ext cx="11745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دارای 5 یا 6 سیم</a:t>
            </a:r>
            <a:endParaRPr lang="en-US" sz="24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هر فاز دارای یک سر وسط میباشد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در صورتی که موتور دارای 6 سیم باشد باید هر دو سر وسط را به تغذیه وصل کرد ولی در صورتی موتور که دارای 5 سیم باشد این دو از داخل به یکدیگر وصل شده‌اند واین سیم را باید به تغذیه وصل نمود</a:t>
            </a:r>
          </a:p>
        </p:txBody>
      </p:sp>
    </p:spTree>
    <p:extLst>
      <p:ext uri="{BB962C8B-B14F-4D97-AF65-F5344CB8AC3E}">
        <p14:creationId xmlns:p14="http://schemas.microsoft.com/office/powerpoint/2010/main" val="249489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Phase-Full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Step3: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157409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22" y="2150773"/>
            <a:ext cx="7453216" cy="386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Phase-Full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Step4: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714918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21" y="2067057"/>
            <a:ext cx="7850327" cy="40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19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Phase-Full Step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062" y="891706"/>
            <a:ext cx="5764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Bipolar &amp; Two Phase: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27992"/>
              </p:ext>
            </p:extLst>
          </p:nvPr>
        </p:nvGraphicFramePr>
        <p:xfrm>
          <a:off x="4314423" y="2490317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57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Phase-H Bridge</a:t>
            </a:r>
          </a:p>
        </p:txBody>
      </p:sp>
      <p:pic>
        <p:nvPicPr>
          <p:cNvPr id="1026" name="Picture 2" descr="http://www.dr-iguana.com/prj_marchbreakrobot2012/images/hbrid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25" y="1906073"/>
            <a:ext cx="8464619" cy="326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813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Motor-Bipolar &amp; Two Phase-L298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343"/>
            <a:ext cx="7898410" cy="4244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02" y="1558343"/>
            <a:ext cx="3698898" cy="44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6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035"/>
            <a:ext cx="12192000" cy="43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34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2604" y="721216"/>
            <a:ext cx="873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/>
              <a:t>راه اندازی موتور استپ</a:t>
            </a:r>
            <a:r>
              <a:rPr lang="fa-IR" sz="2400" dirty="0"/>
              <a:t>(زاویه هر پله=15 درجه)</a:t>
            </a:r>
            <a:r>
              <a:rPr lang="fa-IR" sz="2800" dirty="0"/>
              <a:t> با استفاده از </a:t>
            </a:r>
            <a:r>
              <a:rPr lang="en-US" sz="2800" dirty="0"/>
              <a:t>L297 , L298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48" y="1244436"/>
            <a:ext cx="3419347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ioavr.h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intrinsics.h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STEPPER_PORT PORTD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STEPPER_DDR DDRD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STEPPER_RESET 0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STEPPER_FULL_HALF 1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STEPPER_DIRECTION 2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STEPPER_CLOCK 3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 STEP_INTERVALS 50000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io_init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full_step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half_step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stepper_clock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stepper_reset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8191" y="1244436"/>
            <a:ext cx="5434276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main(void)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unsigned char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io_init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 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while (1)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full_step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for(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=0;i&lt;24;i++)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stepper_clock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     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for(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=0;i&lt;24;i++)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stepper_clock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half_step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for(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=0;i&lt;48;i++)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stepper_clock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for(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=0;i&lt;48;i++)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stepper_clock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            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9910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4814" y="1453733"/>
            <a:ext cx="5679315" cy="50167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io_init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stepper_reset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STEPPER_DDR=0xFF;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|= (1&lt;&lt;STEPPER_DIRECTION);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stepper_ccw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&amp;= ~(1&lt;&lt;STEPPER_DIRECTION);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full_step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&amp;= ~(1&lt;&lt;STEPPER_FULL_HALF);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1444625"/>
            <a:ext cx="5619213" cy="50167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half_step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|= (1&lt;&lt;STEPPER_FULL_HALF);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stepper_clock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|= (1&lt;&lt;STEPPER_CLOCK); 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delay_cycles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(STEP_INTERVALS);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&amp;= ~(1&lt;&lt;STEPPER_CLOCK);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delay_cycles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(STEP_INTERVALS);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stepper_reset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&amp;= ~(1&lt;&lt;STEPPER_RESET);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__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delay_cycles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(1000);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STEPPER_PORT |= (1&lt;&lt;STEPPER_RESET);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62604" y="721216"/>
            <a:ext cx="8735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/>
              <a:t>راه اندازی موتور استپ</a:t>
            </a:r>
            <a:r>
              <a:rPr lang="fa-IR" sz="2400" dirty="0"/>
              <a:t>(زاویه هر پله=15 درجه)</a:t>
            </a:r>
            <a:r>
              <a:rPr lang="fa-IR" sz="2800" dirty="0"/>
              <a:t> با استفاده از </a:t>
            </a:r>
            <a:r>
              <a:rPr lang="en-US" sz="2800" dirty="0"/>
              <a:t>L297 , L298</a:t>
            </a:r>
          </a:p>
        </p:txBody>
      </p:sp>
    </p:spTree>
    <p:extLst>
      <p:ext uri="{BB962C8B-B14F-4D97-AF65-F5344CB8AC3E}">
        <p14:creationId xmlns:p14="http://schemas.microsoft.com/office/powerpoint/2010/main" val="4169789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Motor-Bifilar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77" y="2954080"/>
            <a:ext cx="4568347" cy="3903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546" y="824248"/>
            <a:ext cx="11745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هر فاز دارای دو سیم پیچ مجزا بوده و دو سر آن سیم پیچ در اختیار میباشد بنابراین موتور دارای 8 سیم میباشد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نحوه‌ی راه اندازی این موتورها همانند دو نوع تک قطبی و دو قطبی میباشد. در صورتی که بخواهیم از موتور از موتور دو رشته‌ای همانند تک قطبی استفاده نماییم باید زوج سیم پیچ‌های </a:t>
            </a:r>
            <a:r>
              <a:rPr lang="en-US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A-B</a:t>
            </a: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 و </a:t>
            </a:r>
            <a:r>
              <a:rPr lang="en-US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C-D</a:t>
            </a:r>
            <a:r>
              <a:rPr lang="fa-IR" sz="2400" b="1">
                <a:solidFill>
                  <a:srgbClr val="FF0000"/>
                </a:solidFill>
                <a:cs typeface="B Nazanin" panose="00000400000000000000" pitchFamily="2" charset="-78"/>
              </a:rPr>
              <a:t> را به یکدیگر وصل کرده و نقطه‌ی اتصال به عنوان سر وسط به تغذیه وصل شود</a:t>
            </a:r>
            <a:endParaRPr lang="fa-IR" sz="2400" b="1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4624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/>
          <p:cNvSpPr/>
          <p:nvPr/>
        </p:nvSpPr>
        <p:spPr>
          <a:xfrm>
            <a:off x="3975737" y="3776718"/>
            <a:ext cx="6134178" cy="931164"/>
          </a:xfrm>
          <a:prstGeom prst="flowChartAlternateProcess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/>
          <p:cNvSpPr/>
          <p:nvPr/>
        </p:nvSpPr>
        <p:spPr>
          <a:xfrm>
            <a:off x="3657600" y="1893597"/>
            <a:ext cx="5280337" cy="931164"/>
          </a:xfrm>
          <a:prstGeom prst="flowChartAlternateProcess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scene3d>
            <a:camera prst="perspectiveHeroicExtremeLef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Contact</a:t>
            </a:r>
            <a:r>
              <a:rPr lang="fa-IR" dirty="0"/>
              <a:t> </a:t>
            </a:r>
            <a:r>
              <a:rPr lang="en-US" dirty="0"/>
              <a:t>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14756" r="15028" b="14903"/>
          <a:stretch/>
        </p:blipFill>
        <p:spPr>
          <a:xfrm>
            <a:off x="2962008" y="1255689"/>
            <a:ext cx="1769880" cy="1777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39"/>
          <a:stretch/>
        </p:blipFill>
        <p:spPr>
          <a:xfrm>
            <a:off x="2845162" y="3956033"/>
            <a:ext cx="1984416" cy="2031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6096" y="203486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616203">
            <a:off x="4786839" y="2029686"/>
            <a:ext cx="40203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linkClick r:id="rId4"/>
              </a:rPr>
              <a:t>www.e-system.ir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 rot="20723508">
            <a:off x="4791591" y="3860212"/>
            <a:ext cx="42244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Info@e-system.ir </a:t>
            </a:r>
          </a:p>
        </p:txBody>
      </p:sp>
    </p:spTree>
    <p:extLst>
      <p:ext uri="{BB962C8B-B14F-4D97-AF65-F5344CB8AC3E}">
        <p14:creationId xmlns:p14="http://schemas.microsoft.com/office/powerpoint/2010/main" val="12942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Single Phase-Full Step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25" y="2076851"/>
            <a:ext cx="7707099" cy="366363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220675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Step1:</a:t>
            </a:r>
          </a:p>
        </p:txBody>
      </p:sp>
    </p:spTree>
    <p:extLst>
      <p:ext uri="{BB962C8B-B14F-4D97-AF65-F5344CB8AC3E}">
        <p14:creationId xmlns:p14="http://schemas.microsoft.com/office/powerpoint/2010/main" val="125994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Single Phase-Full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57604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91" y="2082953"/>
            <a:ext cx="7888909" cy="35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7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Single Phase-Full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363228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Step3: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62" y="2122460"/>
            <a:ext cx="7751534" cy="366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4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Single Phase-Full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976097"/>
              </p:ext>
            </p:extLst>
          </p:nvPr>
        </p:nvGraphicFramePr>
        <p:xfrm>
          <a:off x="206062" y="2516075"/>
          <a:ext cx="3905160" cy="27705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1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step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B2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dirty="0"/>
                        <a:t>0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/>
                        <a:t>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0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18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Step4: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30" y="2141782"/>
            <a:ext cx="7952467" cy="33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5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0" cy="7212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Motor-Unipolar &amp; Single Phase-Full Step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644439"/>
              </p:ext>
            </p:extLst>
          </p:nvPr>
        </p:nvGraphicFramePr>
        <p:xfrm>
          <a:off x="347732" y="3181082"/>
          <a:ext cx="5537915" cy="35221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7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step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A2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B2</a:t>
                      </a:r>
                      <a:endParaRPr lang="en-US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06062" y="891706"/>
            <a:ext cx="25447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Full Step: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803804"/>
              </p:ext>
            </p:extLst>
          </p:nvPr>
        </p:nvGraphicFramePr>
        <p:xfrm>
          <a:off x="6411535" y="3166057"/>
          <a:ext cx="5537915" cy="35221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07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step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A2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B2</a:t>
                      </a:r>
                      <a:endParaRPr lang="en-US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/>
                        <a:t>1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443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3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36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en-US" sz="36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23004" y="2576433"/>
            <a:ext cx="216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CW Rotation: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3175" y="2576433"/>
            <a:ext cx="235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CCW Rotation:</a:t>
            </a:r>
          </a:p>
        </p:txBody>
      </p:sp>
    </p:spTree>
    <p:extLst>
      <p:ext uri="{BB962C8B-B14F-4D97-AF65-F5344CB8AC3E}">
        <p14:creationId xmlns:p14="http://schemas.microsoft.com/office/powerpoint/2010/main" val="102012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5-7SegmentConfiguration - Copy</Template>
  <TotalTime>944</TotalTime>
  <Words>1826</Words>
  <Application>Microsoft Office PowerPoint</Application>
  <PresentationFormat>Widescreen</PresentationFormat>
  <Paragraphs>995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B Nazanin</vt:lpstr>
      <vt:lpstr>Calibri</vt:lpstr>
      <vt:lpstr>Calibri Light</vt:lpstr>
      <vt:lpstr>Consolas</vt:lpstr>
      <vt:lpstr>Wingdings</vt:lpstr>
      <vt:lpstr>Office Theme</vt:lpstr>
      <vt:lpstr>Stepper Motor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Stepper Motor Configuration</dc:title>
  <dc:creator>R3Z4</dc:creator>
  <cp:lastModifiedBy>empty fire</cp:lastModifiedBy>
  <cp:revision>201</cp:revision>
  <dcterms:created xsi:type="dcterms:W3CDTF">2015-11-20T05:05:32Z</dcterms:created>
  <dcterms:modified xsi:type="dcterms:W3CDTF">2016-08-17T17:35:21Z</dcterms:modified>
</cp:coreProperties>
</file>